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6" r:id="rId6"/>
    <p:sldId id="261" r:id="rId7"/>
    <p:sldId id="263" r:id="rId8"/>
    <p:sldId id="268" r:id="rId9"/>
    <p:sldId id="269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463040" y="1685839"/>
            <a:ext cx="9448800" cy="1828796"/>
          </a:xfrm>
        </p:spPr>
        <p:txBody>
          <a:bodyPr>
            <a:noAutofit/>
          </a:bodyPr>
          <a:lstStyle/>
          <a:p>
            <a:r>
              <a:rPr lang="hr-HR" sz="6600" dirty="0" smtClean="0">
                <a:latin typeface="Curlz MT" panose="04040404050702020202" pitchFamily="82" charset="0"/>
              </a:rPr>
              <a:t>Poštivanje sebe i drugih u virtualnom svijetu</a:t>
            </a:r>
            <a:endParaRPr lang="hr-HR" sz="6600" dirty="0">
              <a:latin typeface="Curlz MT" panose="04040404050702020202" pitchFamily="82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4259217"/>
            <a:ext cx="9448800" cy="730793"/>
          </a:xfrm>
        </p:spPr>
        <p:txBody>
          <a:bodyPr/>
          <a:lstStyle/>
          <a:p>
            <a:r>
              <a:rPr lang="hr-HR" dirty="0" smtClean="0"/>
              <a:t>djeca 24 sata na internetu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57598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799" y="557639"/>
            <a:ext cx="10482943" cy="1293028"/>
          </a:xfrm>
        </p:spPr>
        <p:txBody>
          <a:bodyPr/>
          <a:lstStyle/>
          <a:p>
            <a:r>
              <a:rPr lang="hr-HR" dirty="0" smtClean="0">
                <a:latin typeface="Curlz MT" panose="04040404050702020202" pitchFamily="82" charset="0"/>
              </a:rPr>
              <a:t>Posljedice korištenja tehnologije</a:t>
            </a:r>
            <a:endParaRPr lang="hr-HR" dirty="0">
              <a:latin typeface="Curlz MT" panose="04040404050702020202" pitchFamily="82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46692" y="1833109"/>
            <a:ext cx="10820400" cy="4024125"/>
          </a:xfrm>
        </p:spPr>
        <p:txBody>
          <a:bodyPr>
            <a:normAutofit/>
          </a:bodyPr>
          <a:lstStyle/>
          <a:p>
            <a:r>
              <a:rPr lang="hr-HR" sz="2400" dirty="0" smtClean="0"/>
              <a:t>Često mala djeca vide od roditelja kako su i oni ovisni o mobitelima pa tako i djeca postanu</a:t>
            </a:r>
          </a:p>
          <a:p>
            <a:r>
              <a:rPr lang="hr-HR" sz="2400" dirty="0" smtClean="0"/>
              <a:t>Neki roditelji ček djeci od godinu dana daju na budu na mobitelima a to je jako štetno za malenu djecu mogu dobiti razne bolesti.</a:t>
            </a:r>
          </a:p>
          <a:p>
            <a:pPr marL="0" indent="0">
              <a:buNone/>
            </a:pPr>
            <a:r>
              <a:rPr lang="hr-HR" sz="2400" dirty="0" smtClean="0"/>
              <a:t> </a:t>
            </a:r>
            <a:endParaRPr lang="hr-HR" sz="2400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66" y="4049452"/>
            <a:ext cx="3941583" cy="206933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556446" y="3999454"/>
            <a:ext cx="2944633" cy="2119330"/>
          </a:xfrm>
          <a:prstGeom prst="rect">
            <a:avLst/>
          </a:prstGeom>
        </p:spPr>
      </p:pic>
      <p:pic>
        <p:nvPicPr>
          <p:cNvPr id="2050" name="Picture 2" descr="Povezana sli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335" y="4049452"/>
            <a:ext cx="2391978" cy="174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671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47245" y="360843"/>
            <a:ext cx="8610600" cy="1293028"/>
          </a:xfrm>
        </p:spPr>
        <p:txBody>
          <a:bodyPr/>
          <a:lstStyle/>
          <a:p>
            <a:r>
              <a:rPr lang="hr-HR" dirty="0" smtClean="0"/>
              <a:t>Loše strane interneta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Djeca najviše vremena provode ne mobitelima ,a to nije dobro za njihovo zdravlje jer mobiteli jako </a:t>
            </a:r>
            <a:r>
              <a:rPr lang="hr-HR" dirty="0" err="1" smtClean="0"/>
              <a:t>zdrače</a:t>
            </a:r>
            <a:r>
              <a:rPr lang="hr-HR" dirty="0" smtClean="0"/>
              <a:t>.</a:t>
            </a:r>
          </a:p>
          <a:p>
            <a:r>
              <a:rPr lang="hr-HR" dirty="0" smtClean="0"/>
              <a:t>Loše strane interneta su:1.Djeca zanemaruju svoju higijenu       </a:t>
            </a:r>
          </a:p>
          <a:p>
            <a:pPr marL="0" indent="0">
              <a:buNone/>
            </a:pPr>
            <a:r>
              <a:rPr lang="hr-HR" dirty="0" smtClean="0"/>
              <a:t>                                            2.Djeca ne jedu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 3.djeca ne spavaju nego igraju igrice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4.djeca gube prijatelje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                  5.djeca zanemaruju školu</a:t>
            </a:r>
          </a:p>
          <a:p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18574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38970" y="382710"/>
            <a:ext cx="10114059" cy="1293028"/>
          </a:xfrm>
        </p:spPr>
        <p:txBody>
          <a:bodyPr/>
          <a:lstStyle/>
          <a:p>
            <a:r>
              <a:rPr lang="hr-HR" dirty="0" smtClean="0"/>
              <a:t>Roditelji bespotrebno troše novac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Roditelji su postali previše popustljivi prema djeci i kupuju im koji god oni žele. mobitel</a:t>
            </a:r>
          </a:p>
          <a:p>
            <a:r>
              <a:rPr lang="hr-HR" dirty="0" smtClean="0"/>
              <a:t>Roditelji u deset godina na djetetove mobitele potroše oko 500000 kuna. </a:t>
            </a:r>
          </a:p>
          <a:p>
            <a:r>
              <a:rPr lang="hr-HR" dirty="0" smtClean="0"/>
              <a:t>Najpoznatiji mobiteli su: iPhone , </a:t>
            </a:r>
            <a:r>
              <a:rPr lang="hr-HR" dirty="0" err="1" smtClean="0"/>
              <a:t>samsung</a:t>
            </a:r>
            <a:r>
              <a:rPr lang="hr-HR" dirty="0" smtClean="0"/>
              <a:t> i </a:t>
            </a:r>
            <a:r>
              <a:rPr lang="hr-HR" dirty="0" err="1" smtClean="0"/>
              <a:t>huawei</a:t>
            </a:r>
            <a:r>
              <a:rPr lang="hr-HR" dirty="0" smtClean="0"/>
              <a:t>. 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8" y="4366456"/>
            <a:ext cx="2942092" cy="1656624"/>
          </a:xfrm>
          <a:prstGeom prst="rect">
            <a:avLst/>
          </a:prstGeom>
        </p:spPr>
      </p:pic>
      <p:pic>
        <p:nvPicPr>
          <p:cNvPr id="1026" name="Picture 2" descr="Povezana sli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349" y="4206622"/>
            <a:ext cx="2041300" cy="204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284" y="3856382"/>
            <a:ext cx="3447914" cy="229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88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Pravila lijepog ponašanja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85800" y="2233748"/>
            <a:ext cx="10820400" cy="4024125"/>
          </a:xfrm>
        </p:spPr>
        <p:txBody>
          <a:bodyPr/>
          <a:lstStyle/>
          <a:p>
            <a:r>
              <a:rPr lang="hr-HR" dirty="0" smtClean="0"/>
              <a:t>Moramo izbjegavati pisanje velikim slovima </a:t>
            </a:r>
          </a:p>
          <a:p>
            <a:r>
              <a:rPr lang="hr-HR" dirty="0" smtClean="0"/>
              <a:t>Ne smijemo psovati i moramo razmisliti prije nego što nešto napišemo</a:t>
            </a:r>
          </a:p>
          <a:p>
            <a:r>
              <a:rPr lang="hr-HR" dirty="0" smtClean="0"/>
              <a:t>Ne smijemo objavljivati fotografije drugih osoba bez njihovog dopuštenja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488" y="3890346"/>
            <a:ext cx="2840872" cy="257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4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64080" y="501980"/>
            <a:ext cx="8610600" cy="1293028"/>
          </a:xfrm>
        </p:spPr>
        <p:txBody>
          <a:bodyPr/>
          <a:lstStyle/>
          <a:p>
            <a:r>
              <a:rPr lang="hr-HR" dirty="0" smtClean="0"/>
              <a:t>Loše strne društvenih mreža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83842" y="1932167"/>
            <a:ext cx="10820400" cy="4024125"/>
          </a:xfrm>
        </p:spPr>
        <p:txBody>
          <a:bodyPr/>
          <a:lstStyle/>
          <a:p>
            <a:r>
              <a:rPr lang="hr-HR" dirty="0" smtClean="0"/>
              <a:t>Najčešće djeca znaju objavljivati svoje osobne podatke i  mjesto gdje se nalaze.</a:t>
            </a:r>
          </a:p>
          <a:p>
            <a:r>
              <a:rPr lang="hr-HR" dirty="0" smtClean="0"/>
              <a:t>To najčešće iskorištavaju  loši ljudi i tako se događaju krađe.</a:t>
            </a:r>
          </a:p>
          <a:p>
            <a:r>
              <a:rPr lang="hr-HR" dirty="0" smtClean="0"/>
              <a:t>Najpoznatija aplikacija je </a:t>
            </a:r>
            <a:r>
              <a:rPr lang="hr-HR" dirty="0" err="1" smtClean="0"/>
              <a:t>facebook</a:t>
            </a:r>
            <a:r>
              <a:rPr lang="hr-HR" dirty="0" smtClean="0"/>
              <a:t>.</a:t>
            </a:r>
            <a:endParaRPr lang="hr-HR" dirty="0"/>
          </a:p>
        </p:txBody>
      </p:sp>
      <p:pic>
        <p:nvPicPr>
          <p:cNvPr id="2050" name="Picture 2" descr="Slikovni rezultat za djeca na drustvenim mreÅ¾a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186" y="3808250"/>
            <a:ext cx="4890671" cy="271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ovezana sli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201" y="3768796"/>
            <a:ext cx="4136843" cy="275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01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44988" y="764373"/>
            <a:ext cx="10361212" cy="1293028"/>
          </a:xfrm>
        </p:spPr>
        <p:txBody>
          <a:bodyPr/>
          <a:lstStyle/>
          <a:p>
            <a:r>
              <a:rPr lang="hr-HR" dirty="0" smtClean="0"/>
              <a:t>Komuniciranje pomoću poruka 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79066" y="2234316"/>
            <a:ext cx="7028505" cy="2174749"/>
          </a:xfrm>
        </p:spPr>
        <p:txBody>
          <a:bodyPr/>
          <a:lstStyle/>
          <a:p>
            <a:r>
              <a:rPr lang="hr-HR" dirty="0" smtClean="0"/>
              <a:t>Djeca  sve manje komuniciraju uživo, a sve više putem poruka.</a:t>
            </a:r>
          </a:p>
          <a:p>
            <a:r>
              <a:rPr lang="hr-HR" dirty="0" smtClean="0"/>
              <a:t>Najpoznatije aplikacije za dopisivanje su: </a:t>
            </a:r>
            <a:r>
              <a:rPr lang="hr-HR" dirty="0" err="1"/>
              <a:t>V</a:t>
            </a:r>
            <a:r>
              <a:rPr lang="hr-HR" dirty="0" err="1" smtClean="0"/>
              <a:t>iber</a:t>
            </a:r>
            <a:r>
              <a:rPr lang="hr-HR" dirty="0" smtClean="0"/>
              <a:t>, </a:t>
            </a:r>
            <a:r>
              <a:rPr lang="hr-HR" dirty="0" err="1" smtClean="0"/>
              <a:t>Whats</a:t>
            </a:r>
            <a:r>
              <a:rPr lang="hr-HR" dirty="0" smtClean="0"/>
              <a:t> </a:t>
            </a:r>
            <a:r>
              <a:rPr lang="hr-HR" dirty="0" err="1" smtClean="0"/>
              <a:t>app</a:t>
            </a:r>
            <a:r>
              <a:rPr lang="hr-HR" dirty="0" smtClean="0"/>
              <a:t>, </a:t>
            </a:r>
            <a:r>
              <a:rPr lang="hr-HR" dirty="0"/>
              <a:t>M</a:t>
            </a:r>
            <a:r>
              <a:rPr lang="hr-HR" dirty="0" smtClean="0"/>
              <a:t>essenger i </a:t>
            </a:r>
            <a:r>
              <a:rPr lang="hr-HR" dirty="0" err="1" smtClean="0"/>
              <a:t>Snapchat</a:t>
            </a:r>
            <a:endParaRPr lang="hr-HR" dirty="0"/>
          </a:p>
        </p:txBody>
      </p:sp>
      <p:pic>
        <p:nvPicPr>
          <p:cNvPr id="4098" name="Picture 2" descr="Slikovni rezultat za vib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903" y="3503500"/>
            <a:ext cx="3835980" cy="383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likovni rezultat za whats ap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077" y="4179361"/>
            <a:ext cx="2608026" cy="191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likovni rezultat za messeng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556" y="4300005"/>
            <a:ext cx="3181045" cy="167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Slikovni rezultat za snapcha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78362" y="2234316"/>
            <a:ext cx="2552368" cy="151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35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92777" y="764373"/>
            <a:ext cx="10513423" cy="1293028"/>
          </a:xfrm>
        </p:spPr>
        <p:txBody>
          <a:bodyPr/>
          <a:lstStyle/>
          <a:p>
            <a:r>
              <a:rPr lang="hr-HR" dirty="0" smtClean="0"/>
              <a:t>Posljedice komuniciranja pomoću poruka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Današnja djeca su postala nepismene sve manja pišu rukom ,a sve više pišu na mobitelima .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697" y="3109164"/>
            <a:ext cx="4336869" cy="28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92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1627" y="204199"/>
            <a:ext cx="2936676" cy="1293028"/>
          </a:xfrm>
        </p:spPr>
        <p:txBody>
          <a:bodyPr/>
          <a:lstStyle/>
          <a:p>
            <a:r>
              <a:rPr lang="hr-HR" dirty="0" smtClean="0"/>
              <a:t>uništava</a:t>
            </a:r>
            <a:r>
              <a:rPr lang="hr-HR" dirty="0" smtClean="0"/>
              <a:t> </a:t>
            </a:r>
            <a:r>
              <a:rPr lang="hr-HR" dirty="0" smtClean="0"/>
              <a:t>VID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Kompjuter, a tim i internet štete ljudskom vidu zbog učestalog gledanja u monitor.</a:t>
            </a:r>
            <a:endParaRPr lang="hr-HR" dirty="0"/>
          </a:p>
        </p:txBody>
      </p:sp>
      <p:pic>
        <p:nvPicPr>
          <p:cNvPr id="1026" name="Picture 2" descr="Slikovni rezultat za slike pokvareni oÄij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356" y="3351733"/>
            <a:ext cx="4802145" cy="286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14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37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paravanje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Isparavanje</Template>
  <TotalTime>204</TotalTime>
  <Words>277</Words>
  <Application>Microsoft Office PowerPoint</Application>
  <PresentationFormat>Široki zaslon</PresentationFormat>
  <Paragraphs>32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Curlz MT</vt:lpstr>
      <vt:lpstr>Isparavanje</vt:lpstr>
      <vt:lpstr>Poštivanje sebe i drugih u virtualnom svijetu</vt:lpstr>
      <vt:lpstr>Posljedice korištenja tehnologije</vt:lpstr>
      <vt:lpstr>Loše strane interneta</vt:lpstr>
      <vt:lpstr>Roditelji bespotrebno troše novac</vt:lpstr>
      <vt:lpstr>Pravila lijepog ponašanja</vt:lpstr>
      <vt:lpstr>Loše strne društvenih mreža</vt:lpstr>
      <vt:lpstr>Komuniciranje pomoću poruka </vt:lpstr>
      <vt:lpstr>Posljedice komuniciranja pomoću poruka</vt:lpstr>
      <vt:lpstr>uništava VID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anđela vitić</dc:creator>
  <cp:lastModifiedBy>anđela vitić</cp:lastModifiedBy>
  <cp:revision>24</cp:revision>
  <dcterms:created xsi:type="dcterms:W3CDTF">2019-05-21T11:35:46Z</dcterms:created>
  <dcterms:modified xsi:type="dcterms:W3CDTF">2019-05-28T19:56:38Z</dcterms:modified>
</cp:coreProperties>
</file>