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26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343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83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458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79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32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0723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611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706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127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38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55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110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225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331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61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52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54E1FC-4912-4CA1-8EC9-7A387CF94E21}" type="datetimeFigureOut">
              <a:rPr lang="hr-HR" smtClean="0"/>
              <a:t>13.3.2021.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A6AA75-E1A6-4B4A-8375-B0A071E0E84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517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692398" y="3068165"/>
            <a:ext cx="6815669" cy="1515533"/>
          </a:xfrm>
        </p:spPr>
        <p:txBody>
          <a:bodyPr>
            <a:normAutofit fontScale="90000"/>
          </a:bodyPr>
          <a:lstStyle/>
          <a:p>
            <a:r>
              <a:rPr lang="hr-HR" sz="7200" b="1" dirty="0" smtClean="0">
                <a:latin typeface="+mn-lt"/>
              </a:rPr>
              <a:t>CHARLIE CHAPLIN</a:t>
            </a:r>
            <a:endParaRPr lang="hr-HR" sz="7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81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5400" b="1" dirty="0" smtClean="0"/>
              <a:t>ŽIVOT CHARLIJA CHAPLINA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437334" cy="3310128"/>
          </a:xfrm>
        </p:spPr>
        <p:txBody>
          <a:bodyPr>
            <a:normAutofit lnSpcReduction="10000"/>
          </a:bodyPr>
          <a:lstStyle/>
          <a:p>
            <a:r>
              <a:rPr lang="hr-HR" i="1" dirty="0"/>
              <a:t>Sir</a:t>
            </a:r>
            <a:r>
              <a:rPr lang="hr-HR" dirty="0"/>
              <a:t> </a:t>
            </a:r>
            <a:r>
              <a:rPr lang="hr-HR" b="1" dirty="0"/>
              <a:t>Charles Spencer Chaplin</a:t>
            </a:r>
            <a:r>
              <a:rPr lang="hr-HR" dirty="0"/>
              <a:t> bio je </a:t>
            </a:r>
            <a:r>
              <a:rPr lang="hr-HR" dirty="0" smtClean="0"/>
              <a:t>britanski glumac, </a:t>
            </a:r>
            <a:r>
              <a:rPr lang="hr-HR" dirty="0"/>
              <a:t>zvijezda nijemog filma, režiser, scenarista i </a:t>
            </a:r>
            <a:r>
              <a:rPr lang="hr-HR" dirty="0" smtClean="0"/>
              <a:t>muzičar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 smtClean="0"/>
              <a:t>Chaplin </a:t>
            </a:r>
            <a:r>
              <a:rPr lang="hr-HR" dirty="0"/>
              <a:t>je jedan od najkreativnijih i najutjecajnijih osoba u eri nijemog </a:t>
            </a:r>
            <a:r>
              <a:rPr lang="hr-HR" dirty="0" smtClean="0"/>
              <a:t>filma</a:t>
            </a:r>
            <a:endParaRPr lang="hr-HR" dirty="0"/>
          </a:p>
        </p:txBody>
      </p:sp>
      <p:pic>
        <p:nvPicPr>
          <p:cNvPr id="1026" name="Picture 2" descr="Povezana slik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11" y="2156178"/>
            <a:ext cx="5825067" cy="421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015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5400" b="1" dirty="0" smtClean="0"/>
              <a:t>DJETINJSTVO CHARLIJA CHAPLINA</a:t>
            </a:r>
            <a:endParaRPr lang="hr-HR" sz="54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71753" y="2560320"/>
            <a:ext cx="6227895" cy="3310128"/>
          </a:xfrm>
        </p:spPr>
        <p:txBody>
          <a:bodyPr/>
          <a:lstStyle/>
          <a:p>
            <a:r>
              <a:rPr lang="hr-HR" dirty="0" err="1"/>
              <a:t>Charlie</a:t>
            </a:r>
            <a:r>
              <a:rPr lang="hr-HR" dirty="0"/>
              <a:t> Chaplin rođen je 16. aprila 1889. u </a:t>
            </a:r>
            <a:r>
              <a:rPr lang="hr-HR" dirty="0" err="1"/>
              <a:t>Walworthu</a:t>
            </a:r>
            <a:r>
              <a:rPr lang="hr-HR" dirty="0"/>
              <a:t> u </a:t>
            </a:r>
            <a:r>
              <a:rPr lang="hr-HR" dirty="0" smtClean="0"/>
              <a:t>Londonu 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Njegovi </a:t>
            </a:r>
            <a:r>
              <a:rPr lang="hr-HR" dirty="0"/>
              <a:t>roditelji bili su zabavljači u varijeteu, a rastali su se prije nego što je </a:t>
            </a:r>
            <a:r>
              <a:rPr lang="hr-HR" dirty="0" err="1"/>
              <a:t>Charlie</a:t>
            </a:r>
            <a:r>
              <a:rPr lang="hr-HR" dirty="0"/>
              <a:t> navršio tri </a:t>
            </a:r>
            <a:r>
              <a:rPr lang="hr-HR" dirty="0" smtClean="0"/>
              <a:t>godine</a:t>
            </a:r>
            <a:endParaRPr lang="hr-HR" dirty="0"/>
          </a:p>
        </p:txBody>
      </p:sp>
      <p:pic>
        <p:nvPicPr>
          <p:cNvPr id="2052" name="Picture 4" descr="Povezana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4876" y="2435630"/>
            <a:ext cx="2776426" cy="37019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79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NASTUPI U AMERICI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8" y="2787938"/>
            <a:ext cx="4718304" cy="3082509"/>
          </a:xfrm>
        </p:spPr>
        <p:txBody>
          <a:bodyPr/>
          <a:lstStyle/>
          <a:p>
            <a:r>
              <a:rPr lang="hr-HR" dirty="0"/>
              <a:t>Chaplin je prvi put</a:t>
            </a:r>
            <a:r>
              <a:rPr lang="hr-HR" b="1" dirty="0"/>
              <a:t> </a:t>
            </a:r>
            <a:r>
              <a:rPr lang="hr-HR" dirty="0"/>
              <a:t>nastupao u Americi s glumačkom grupom </a:t>
            </a:r>
            <a:r>
              <a:rPr lang="hr-HR" dirty="0" err="1"/>
              <a:t>Freda</a:t>
            </a:r>
            <a:r>
              <a:rPr lang="hr-HR" dirty="0"/>
              <a:t> </a:t>
            </a:r>
            <a:r>
              <a:rPr lang="hr-HR" dirty="0" err="1"/>
              <a:t>Karnoa</a:t>
            </a:r>
            <a:r>
              <a:rPr lang="hr-HR" dirty="0"/>
              <a:t> od 1910. do 1912. 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Tada</a:t>
            </a:r>
            <a:r>
              <a:rPr lang="hr-HR" dirty="0"/>
              <a:t>, nakon nekoliko mjeseci nazad u Engleskoj, vratio se s grupom </a:t>
            </a:r>
            <a:r>
              <a:rPr lang="hr-HR" dirty="0" err="1"/>
              <a:t>Karno</a:t>
            </a:r>
            <a:r>
              <a:rPr lang="hr-HR" dirty="0"/>
              <a:t> u SAD 2. oktobra 1912. </a:t>
            </a:r>
          </a:p>
        </p:txBody>
      </p:sp>
      <p:pic>
        <p:nvPicPr>
          <p:cNvPr id="3074" name="Picture 2" descr="Povezana slik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4098" y="2787939"/>
            <a:ext cx="4762500" cy="2676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985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KREATIVNA KONTROLA</a:t>
            </a:r>
            <a:endParaRPr lang="hr-HR" sz="54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5320145" y="2560320"/>
            <a:ext cx="5579503" cy="3310128"/>
          </a:xfrm>
        </p:spPr>
        <p:txBody>
          <a:bodyPr>
            <a:normAutofit lnSpcReduction="10000"/>
          </a:bodyPr>
          <a:lstStyle/>
          <a:p>
            <a:r>
              <a:rPr lang="hr-HR" dirty="0"/>
              <a:t>Na kraju ugovora s </a:t>
            </a:r>
            <a:r>
              <a:rPr lang="hr-HR" dirty="0" err="1"/>
              <a:t>Mutualom</a:t>
            </a:r>
            <a:r>
              <a:rPr lang="hr-HR" dirty="0"/>
              <a:t>, 1917, Chaplin je potpisao ugovor s kućom First National kako bi producirao osam </a:t>
            </a:r>
            <a:r>
              <a:rPr lang="hr-HR" dirty="0" smtClean="0"/>
              <a:t>filmova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/>
              <a:t>First National producirao je i distribuirao ove filmove (1918-1923), ali mu i dao potpunu kreativnu kontrolu oko </a:t>
            </a:r>
            <a:r>
              <a:rPr lang="hr-HR" dirty="0" smtClean="0"/>
              <a:t>produkcije</a:t>
            </a:r>
            <a:endParaRPr lang="hr-HR" dirty="0"/>
          </a:p>
        </p:txBody>
      </p:sp>
      <p:pic>
        <p:nvPicPr>
          <p:cNvPr id="4098" name="Picture 2" descr="Povezana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1111" y="2487353"/>
            <a:ext cx="3706908" cy="37139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9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FILMOVI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3835146" cy="3208713"/>
          </a:xfrm>
        </p:spPr>
        <p:txBody>
          <a:bodyPr/>
          <a:lstStyle/>
          <a:p>
            <a:r>
              <a:rPr lang="hr-HR" dirty="0" smtClean="0"/>
              <a:t>Njegovi filmovi </a:t>
            </a:r>
            <a:r>
              <a:rPr lang="hr-HR" dirty="0" smtClean="0"/>
              <a:t>su</a:t>
            </a:r>
          </a:p>
          <a:p>
            <a:pPr lvl="1"/>
            <a:r>
              <a:rPr lang="hr-HR" dirty="0" smtClean="0"/>
              <a:t>Moderna vremena</a:t>
            </a:r>
          </a:p>
          <a:p>
            <a:pPr lvl="1"/>
            <a:r>
              <a:rPr lang="hr-HR" dirty="0" smtClean="0"/>
              <a:t>Veliki diktator</a:t>
            </a:r>
          </a:p>
          <a:p>
            <a:pPr lvl="1"/>
            <a:r>
              <a:rPr lang="hr-HR" dirty="0" smtClean="0"/>
              <a:t>Mališan</a:t>
            </a:r>
            <a:endParaRPr lang="hr-HR" dirty="0"/>
          </a:p>
          <a:p>
            <a:pPr lvl="1"/>
            <a:r>
              <a:rPr lang="hr-HR" dirty="0" smtClean="0"/>
              <a:t>Svjetla velegrada</a:t>
            </a:r>
          </a:p>
          <a:p>
            <a:pPr lvl="1"/>
            <a:r>
              <a:rPr lang="hr-HR" dirty="0" smtClean="0"/>
              <a:t>Svjetla pozornice…</a:t>
            </a:r>
            <a:endParaRPr lang="hr-HR" dirty="0"/>
          </a:p>
        </p:txBody>
      </p:sp>
      <p:pic>
        <p:nvPicPr>
          <p:cNvPr id="5124" name="Picture 4" descr="Poveza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0586" y="2427533"/>
            <a:ext cx="2025186" cy="30838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ovezana sl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82337" y="2435846"/>
            <a:ext cx="2072356" cy="30747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Povezana sli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3594" y="2427533"/>
            <a:ext cx="2062120" cy="30838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2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ODNOSI ZA ŽENAMA</a:t>
            </a:r>
            <a:endParaRPr lang="hr-HR" sz="54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3. oktobra 1918, 29-godišnji Chaplin oženio se s 16-godišnjom popularnom dječjom glumicom, </a:t>
            </a:r>
            <a:r>
              <a:rPr lang="hr-HR" dirty="0" err="1"/>
              <a:t>Mildred</a:t>
            </a:r>
            <a:r>
              <a:rPr lang="hr-HR" dirty="0"/>
              <a:t> </a:t>
            </a:r>
            <a:r>
              <a:rPr lang="hr-HR" dirty="0" err="1" smtClean="0"/>
              <a:t>Harris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Do </a:t>
            </a:r>
            <a:r>
              <a:rPr lang="hr-HR" dirty="0"/>
              <a:t>braka je došlo nakon što je </a:t>
            </a:r>
            <a:r>
              <a:rPr lang="hr-HR" dirty="0" err="1"/>
              <a:t>Harrisova</a:t>
            </a:r>
            <a:r>
              <a:rPr lang="hr-HR" dirty="0"/>
              <a:t> utvrdila da je trudna, što se pokazalo lažnim</a:t>
            </a:r>
          </a:p>
        </p:txBody>
      </p:sp>
      <p:pic>
        <p:nvPicPr>
          <p:cNvPr id="1026" name="Picture 2" descr="Povezana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511" y="2418799"/>
            <a:ext cx="4928716" cy="38074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5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POLA NEGRI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8" y="2693324"/>
            <a:ext cx="6340948" cy="3177124"/>
          </a:xfrm>
        </p:spPr>
        <p:txBody>
          <a:bodyPr/>
          <a:lstStyle/>
          <a:p>
            <a:r>
              <a:rPr lang="hr-HR" dirty="0"/>
              <a:t>Chaplin se našao u vrlo javnoj vezi s glumicom Polom </a:t>
            </a:r>
            <a:r>
              <a:rPr lang="hr-HR" dirty="0" err="1"/>
              <a:t>Negri</a:t>
            </a:r>
            <a:r>
              <a:rPr lang="hr-HR" dirty="0"/>
              <a:t>, s kojom je bio i </a:t>
            </a:r>
            <a:r>
              <a:rPr lang="hr-HR" dirty="0" smtClean="0"/>
              <a:t>zaručen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err="1" smtClean="0"/>
              <a:t>Negri</a:t>
            </a:r>
            <a:r>
              <a:rPr lang="hr-HR" dirty="0" smtClean="0"/>
              <a:t> </a:t>
            </a:r>
            <a:r>
              <a:rPr lang="hr-HR" dirty="0"/>
              <a:t>je bila poljska glumica koja je nedugo prije toga stigla u </a:t>
            </a:r>
            <a:r>
              <a:rPr lang="hr-HR" dirty="0" err="1" smtClean="0"/>
              <a:t>Hollywood</a:t>
            </a:r>
            <a:r>
              <a:rPr lang="hr-HR" dirty="0"/>
              <a:t> </a:t>
            </a:r>
          </a:p>
        </p:txBody>
      </p:sp>
      <p:pic>
        <p:nvPicPr>
          <p:cNvPr id="2050" name="Picture 2" descr="Slikovni rezultat za pola negr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8265" y="2443942"/>
            <a:ext cx="2923681" cy="377059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9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MARION DAVIES</a:t>
            </a:r>
            <a:endParaRPr lang="hr-HR" sz="54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380807" y="2726574"/>
            <a:ext cx="6518841" cy="3143873"/>
          </a:xfrm>
        </p:spPr>
        <p:txBody>
          <a:bodyPr>
            <a:normAutofit/>
          </a:bodyPr>
          <a:lstStyle/>
          <a:p>
            <a:r>
              <a:rPr lang="hr-HR" dirty="0"/>
              <a:t>1924. je Chaplin imao flert s glumicom </a:t>
            </a:r>
            <a:r>
              <a:rPr lang="hr-HR" dirty="0" err="1"/>
              <a:t>Marion</a:t>
            </a:r>
            <a:r>
              <a:rPr lang="hr-HR" dirty="0"/>
              <a:t> </a:t>
            </a:r>
            <a:r>
              <a:rPr lang="hr-HR" dirty="0" err="1"/>
              <a:t>Davies</a:t>
            </a:r>
            <a:r>
              <a:rPr lang="hr-HR" dirty="0"/>
              <a:t>, pratiljom Williama </a:t>
            </a:r>
            <a:r>
              <a:rPr lang="hr-HR" dirty="0" err="1"/>
              <a:t>Randolpha</a:t>
            </a:r>
            <a:r>
              <a:rPr lang="hr-HR" dirty="0"/>
              <a:t> </a:t>
            </a:r>
            <a:r>
              <a:rPr lang="hr-HR" dirty="0" err="1" smtClean="0"/>
              <a:t>Hearsta</a:t>
            </a:r>
            <a:r>
              <a:rPr lang="hr-HR" dirty="0"/>
              <a:t>,</a:t>
            </a:r>
            <a:r>
              <a:rPr lang="hr-HR" dirty="0" smtClean="0"/>
              <a:t> </a:t>
            </a:r>
            <a:r>
              <a:rPr lang="hr-HR" dirty="0"/>
              <a:t>u isto vrijeme kad je bio u vezi s maloljetnom </a:t>
            </a:r>
            <a:r>
              <a:rPr lang="hr-HR" dirty="0" err="1"/>
              <a:t>Litom</a:t>
            </a:r>
            <a:r>
              <a:rPr lang="hr-HR" dirty="0"/>
              <a:t> </a:t>
            </a:r>
            <a:r>
              <a:rPr lang="hr-HR" dirty="0" err="1" smtClean="0"/>
              <a:t>Grey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 </a:t>
            </a:r>
            <a:r>
              <a:rPr lang="hr-HR" dirty="0"/>
              <a:t>I </a:t>
            </a:r>
            <a:r>
              <a:rPr lang="hr-HR" dirty="0" err="1"/>
              <a:t>Davies</a:t>
            </a:r>
            <a:r>
              <a:rPr lang="hr-HR" dirty="0"/>
              <a:t> i Chaplin bili su na </a:t>
            </a:r>
            <a:r>
              <a:rPr lang="hr-HR" dirty="0" err="1"/>
              <a:t>Hearstovoj</a:t>
            </a:r>
            <a:r>
              <a:rPr lang="hr-HR" dirty="0"/>
              <a:t> jahti u vrijeme misteriozne smrti </a:t>
            </a:r>
            <a:r>
              <a:rPr lang="hr-HR" dirty="0" err="1"/>
              <a:t>Thomasa</a:t>
            </a:r>
            <a:r>
              <a:rPr lang="hr-HR" dirty="0"/>
              <a:t> </a:t>
            </a:r>
            <a:r>
              <a:rPr lang="hr-HR" dirty="0" err="1"/>
              <a:t>Harpera</a:t>
            </a:r>
            <a:r>
              <a:rPr lang="hr-HR" dirty="0"/>
              <a:t> </a:t>
            </a:r>
            <a:r>
              <a:rPr lang="hr-HR" dirty="0" err="1" smtClean="0"/>
              <a:t>Incea</a:t>
            </a:r>
            <a:r>
              <a:rPr lang="hr-HR" dirty="0"/>
              <a:t> </a:t>
            </a:r>
          </a:p>
        </p:txBody>
      </p:sp>
      <p:pic>
        <p:nvPicPr>
          <p:cNvPr id="5122" name="Picture 2" descr="Povezana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5155" y="2466478"/>
            <a:ext cx="2786306" cy="37150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70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LITA GREY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7" y="2560320"/>
            <a:ext cx="6141443" cy="3310128"/>
          </a:xfrm>
        </p:spPr>
        <p:txBody>
          <a:bodyPr/>
          <a:lstStyle/>
          <a:p>
            <a:r>
              <a:rPr lang="hr-HR" dirty="0"/>
              <a:t>Chaplin je upoznao </a:t>
            </a:r>
            <a:r>
              <a:rPr lang="hr-HR" dirty="0" err="1"/>
              <a:t>Litu</a:t>
            </a:r>
            <a:r>
              <a:rPr lang="hr-HR" dirty="0"/>
              <a:t> </a:t>
            </a:r>
            <a:r>
              <a:rPr lang="hr-HR" dirty="0" err="1"/>
              <a:t>Grey</a:t>
            </a:r>
            <a:r>
              <a:rPr lang="hr-HR" dirty="0"/>
              <a:t> na snimanju </a:t>
            </a:r>
            <a:r>
              <a:rPr lang="hr-HR" i="1" dirty="0" smtClean="0"/>
              <a:t>Mališana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Tri </a:t>
            </a:r>
            <a:r>
              <a:rPr lang="hr-HR" dirty="0"/>
              <a:t>godine poslije, s 35 godina, spetljao se s 16-godišnjom </a:t>
            </a:r>
            <a:r>
              <a:rPr lang="hr-HR" dirty="0" err="1"/>
              <a:t>Grey</a:t>
            </a:r>
            <a:r>
              <a:rPr lang="hr-HR" dirty="0"/>
              <a:t> tokom priprema za </a:t>
            </a:r>
            <a:r>
              <a:rPr lang="hr-HR" i="1" dirty="0"/>
              <a:t>Zlatnu groznicu</a:t>
            </a:r>
            <a:r>
              <a:rPr lang="hr-HR" dirty="0"/>
              <a:t> u kojem je ona trebala nastupiti u glavnoj ženskoj </a:t>
            </a:r>
            <a:r>
              <a:rPr lang="hr-HR" dirty="0" smtClean="0"/>
              <a:t>ulozi</a:t>
            </a:r>
            <a:r>
              <a:rPr lang="hr-HR" dirty="0"/>
              <a:t> </a:t>
            </a:r>
          </a:p>
        </p:txBody>
      </p:sp>
      <p:pic>
        <p:nvPicPr>
          <p:cNvPr id="6146" name="Picture 2" descr="Povezana slik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0960" y="2449415"/>
            <a:ext cx="3108960" cy="37684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42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CHARLIJEVA DJECA</a:t>
            </a:r>
            <a:endParaRPr lang="hr-HR" sz="54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766560" y="2560320"/>
            <a:ext cx="4133088" cy="3310128"/>
          </a:xfrm>
        </p:spPr>
        <p:txBody>
          <a:bodyPr/>
          <a:lstStyle/>
          <a:p>
            <a:r>
              <a:rPr lang="hr-HR" dirty="0" err="1" smtClean="0"/>
              <a:t>Charlie</a:t>
            </a:r>
            <a:r>
              <a:rPr lang="hr-HR" dirty="0" smtClean="0"/>
              <a:t> je imao 11 djece</a:t>
            </a:r>
            <a:endParaRPr lang="hr-HR" dirty="0"/>
          </a:p>
        </p:txBody>
      </p:sp>
      <p:pic>
        <p:nvPicPr>
          <p:cNvPr id="3074" name="Picture 2" descr="Povezana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0012" y="2457387"/>
            <a:ext cx="5274238" cy="34546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06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SMRT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8447" y="2560320"/>
            <a:ext cx="5135603" cy="3310128"/>
          </a:xfrm>
        </p:spPr>
        <p:txBody>
          <a:bodyPr>
            <a:normAutofit fontScale="85000" lnSpcReduction="20000"/>
          </a:bodyPr>
          <a:lstStyle/>
          <a:p>
            <a:r>
              <a:rPr lang="hr-HR" dirty="0"/>
              <a:t>Chaplin je plivao, igrao </a:t>
            </a:r>
            <a:r>
              <a:rPr lang="hr-HR" dirty="0" smtClean="0"/>
              <a:t>tenis</a:t>
            </a:r>
            <a:r>
              <a:rPr lang="hr-HR" dirty="0"/>
              <a:t>,</a:t>
            </a:r>
            <a:r>
              <a:rPr lang="hr-HR" dirty="0" smtClean="0"/>
              <a:t> </a:t>
            </a:r>
            <a:r>
              <a:rPr lang="hr-HR" dirty="0"/>
              <a:t>malo pušio i rijetko </a:t>
            </a:r>
            <a:r>
              <a:rPr lang="hr-HR" dirty="0" smtClean="0"/>
              <a:t>pio</a:t>
            </a:r>
            <a:endParaRPr lang="hr-HR" dirty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 </a:t>
            </a:r>
            <a:r>
              <a:rPr lang="hr-HR" dirty="0"/>
              <a:t>Međutim, njegovo zdravlje počelo se pogoršavati krajem šezdesetih, nakon završetka njegovog zadnjeg filma, </a:t>
            </a:r>
            <a:r>
              <a:rPr lang="hr-HR" i="1" dirty="0"/>
              <a:t>Grofice iz Hong </a:t>
            </a:r>
            <a:r>
              <a:rPr lang="hr-HR" i="1" dirty="0" smtClean="0"/>
              <a:t>Konga</a:t>
            </a:r>
            <a:r>
              <a:rPr lang="hr-HR" dirty="0" smtClean="0"/>
              <a:t> 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U </a:t>
            </a:r>
            <a:r>
              <a:rPr lang="hr-HR" dirty="0"/>
              <a:t>posljednjim godinama je jako oslabio te je umro u snu 25. decembra 1977, u </a:t>
            </a:r>
            <a:r>
              <a:rPr lang="hr-HR" dirty="0" err="1"/>
              <a:t>Veveyju</a:t>
            </a:r>
            <a:r>
              <a:rPr lang="hr-HR" dirty="0"/>
              <a:t> u </a:t>
            </a:r>
            <a:r>
              <a:rPr lang="hr-HR" dirty="0" smtClean="0"/>
              <a:t>Švicarskoj</a:t>
            </a:r>
            <a:r>
              <a:rPr lang="hr-HR" dirty="0"/>
              <a:t>, u dobi od 88 </a:t>
            </a:r>
            <a:r>
              <a:rPr lang="hr-HR" dirty="0" smtClean="0"/>
              <a:t>godina</a:t>
            </a:r>
            <a:endParaRPr lang="hr-HR" dirty="0"/>
          </a:p>
        </p:txBody>
      </p:sp>
      <p:pic>
        <p:nvPicPr>
          <p:cNvPr id="4098" name="Picture 2" descr="Slikovni rezultat za charlie chaplin spomenik u veveyu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550" y="2477192"/>
            <a:ext cx="4185706" cy="3699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399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5400" b="1" dirty="0" smtClean="0"/>
              <a:t>HVALA NA POZORNOSTI</a:t>
            </a:r>
          </a:p>
          <a:p>
            <a:pPr marL="0" indent="0" algn="ctr">
              <a:buNone/>
            </a:pPr>
            <a:r>
              <a:rPr lang="hr-HR" sz="2800" dirty="0" smtClean="0"/>
              <a:t>Laura </a:t>
            </a:r>
            <a:r>
              <a:rPr lang="hr-HR" sz="2800" dirty="0" err="1" smtClean="0"/>
              <a:t>Baus</a:t>
            </a:r>
            <a:r>
              <a:rPr lang="hr-HR" sz="2800" dirty="0" smtClean="0"/>
              <a:t>, 7.a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491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100</TotalTime>
  <Words>215</Words>
  <Application>Microsoft Office PowerPoint</Application>
  <PresentationFormat>Široki zaslon</PresentationFormat>
  <Paragraphs>50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Organski</vt:lpstr>
      <vt:lpstr>CHARLIE CHAPLIN</vt:lpstr>
      <vt:lpstr>ŽIVOT CHARLIJA CHAPLINA</vt:lpstr>
      <vt:lpstr>DJETINJSTVO CHARLIJA CHAPLINA</vt:lpstr>
      <vt:lpstr>NASTUPI U AMERICI</vt:lpstr>
      <vt:lpstr>KREATIVNA KONTROLA</vt:lpstr>
      <vt:lpstr>FILMOVI</vt:lpstr>
      <vt:lpstr>ODNOSI ZA ŽENAMA</vt:lpstr>
      <vt:lpstr>POLA NEGRI</vt:lpstr>
      <vt:lpstr>MARION DAVIES</vt:lpstr>
      <vt:lpstr>LITA GREY</vt:lpstr>
      <vt:lpstr>CHARLIJEVA DJECA</vt:lpstr>
      <vt:lpstr>SMRT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CHAPLIN</dc:title>
  <dc:creator>inf4</dc:creator>
  <cp:lastModifiedBy>Josipa BK</cp:lastModifiedBy>
  <cp:revision>11</cp:revision>
  <dcterms:created xsi:type="dcterms:W3CDTF">2019-05-03T06:52:55Z</dcterms:created>
  <dcterms:modified xsi:type="dcterms:W3CDTF">2021-03-13T22:05:49Z</dcterms:modified>
</cp:coreProperties>
</file>